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9144000" cy="6854825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100" d="100"/>
          <a:sy n="100" d="100"/>
        </p:scale>
        <p:origin x="-492" y="1020"/>
      </p:cViewPr>
      <p:guideLst>
        <p:guide orient="horz" pos="215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29439"/>
            <a:ext cx="7772400" cy="1469344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4401"/>
            <a:ext cx="6400800" cy="175178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902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082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511"/>
            <a:ext cx="2057400" cy="5848816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511"/>
            <a:ext cx="6019800" cy="5848816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1115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6669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4860"/>
            <a:ext cx="7772400" cy="136144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5368"/>
            <a:ext cx="7772400" cy="149949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167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599459"/>
            <a:ext cx="4038600" cy="452386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599459"/>
            <a:ext cx="4038600" cy="452386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688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4402"/>
            <a:ext cx="4040188" cy="6394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3868"/>
            <a:ext cx="4040188" cy="39494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6" y="1534402"/>
            <a:ext cx="4041775" cy="6394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6" y="2173868"/>
            <a:ext cx="4041775" cy="39494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317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44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610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1" y="272924"/>
            <a:ext cx="3008313" cy="116151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2924"/>
            <a:ext cx="5111750" cy="585040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1" y="1434436"/>
            <a:ext cx="3008313" cy="468889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5151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798377"/>
            <a:ext cx="5486400" cy="5664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491"/>
            <a:ext cx="5486400" cy="411289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4853"/>
            <a:ext cx="5486400" cy="80448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334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511"/>
            <a:ext cx="8229600" cy="1142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99459"/>
            <a:ext cx="8229600" cy="4523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3408"/>
            <a:ext cx="2133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7AA59-9D07-4393-87F7-CFE7E38D21D3}" type="datetimeFigureOut">
              <a:rPr lang="es-ES" smtClean="0"/>
              <a:t>11/10/2016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3408"/>
            <a:ext cx="2895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3408"/>
            <a:ext cx="2133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5517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95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927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Cuadro de texto 2"/>
          <p:cNvSpPr txBox="1">
            <a:spLocks noChangeArrowheads="1"/>
          </p:cNvSpPr>
          <p:nvPr/>
        </p:nvSpPr>
        <p:spPr bwMode="auto">
          <a:xfrm>
            <a:off x="1823248" y="1665092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Name: 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PEDRO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RETIRED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Age: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74 YEARS OLD</a:t>
            </a:r>
            <a:endParaRPr kumimoji="0" lang="es-ES" sz="18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83" name="Cuadro de texto 2"/>
          <p:cNvSpPr txBox="1">
            <a:spLocks noChangeArrowheads="1"/>
          </p:cNvSpPr>
          <p:nvPr/>
        </p:nvSpPr>
        <p:spPr bwMode="auto">
          <a:xfrm>
            <a:off x="5759516" y="1665093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SARA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HOUSEWIFE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Age: 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70 YEARS OLD</a:t>
            </a:r>
            <a:endParaRPr lang="es-ES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5" name="Cuadro de texto 2"/>
          <p:cNvSpPr txBox="1">
            <a:spLocks noChangeArrowheads="1"/>
          </p:cNvSpPr>
          <p:nvPr/>
        </p:nvSpPr>
        <p:spPr bwMode="auto">
          <a:xfrm>
            <a:off x="7443973" y="3211488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LINA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ENGINEER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Age: 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37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YEARS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OLD</a:t>
            </a:r>
            <a:endParaRPr lang="es-ES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6" name="Cuadro de texto 2"/>
          <p:cNvSpPr txBox="1">
            <a:spLocks noChangeArrowheads="1"/>
          </p:cNvSpPr>
          <p:nvPr/>
        </p:nvSpPr>
        <p:spPr bwMode="auto">
          <a:xfrm>
            <a:off x="170522" y="3211488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OSCAR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DOCTOR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35 YEARS OLD</a:t>
            </a:r>
            <a:endParaRPr lang="es-ES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7" name="Cuadro de texto 2"/>
          <p:cNvSpPr txBox="1">
            <a:spLocks noChangeArrowheads="1"/>
          </p:cNvSpPr>
          <p:nvPr/>
        </p:nvSpPr>
        <p:spPr bwMode="auto">
          <a:xfrm>
            <a:off x="170522" y="258264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CECILIA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Occupation: 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ACTRESS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30 YEARS OLD</a:t>
            </a:r>
            <a:endParaRPr lang="es-ES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8" name="Cuadro de texto 2"/>
          <p:cNvSpPr txBox="1">
            <a:spLocks noChangeArrowheads="1"/>
          </p:cNvSpPr>
          <p:nvPr/>
        </p:nvSpPr>
        <p:spPr bwMode="auto">
          <a:xfrm>
            <a:off x="7443970" y="257359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JAVIER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Occupation: 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MUSICIAN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45 YEARS OLD</a:t>
            </a:r>
            <a:endParaRPr lang="es-ES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9" name="Cuadro de texto 2"/>
          <p:cNvSpPr txBox="1">
            <a:spLocks noChangeArrowheads="1"/>
          </p:cNvSpPr>
          <p:nvPr/>
        </p:nvSpPr>
        <p:spPr bwMode="auto">
          <a:xfrm>
            <a:off x="7477222" y="427854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Name: 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CHARLIE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10 YEARS OLD</a:t>
            </a:r>
            <a:endParaRPr lang="es-ES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0" name="Cuadro de texto 2"/>
          <p:cNvSpPr txBox="1">
            <a:spLocks noChangeArrowheads="1"/>
          </p:cNvSpPr>
          <p:nvPr/>
        </p:nvSpPr>
        <p:spPr bwMode="auto">
          <a:xfrm>
            <a:off x="68746" y="4283060"/>
            <a:ext cx="1515651" cy="66129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JHOANA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STUDENT UNIVERSITY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Age: 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20 YEARS OLD</a:t>
            </a:r>
            <a:endParaRPr lang="es-ES" sz="800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1" name="Cuadro de texto 2"/>
          <p:cNvSpPr txBox="1">
            <a:spLocks noChangeArrowheads="1"/>
          </p:cNvSpPr>
          <p:nvPr/>
        </p:nvSpPr>
        <p:spPr bwMode="auto">
          <a:xfrm>
            <a:off x="5414684" y="495141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CRISTIAN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baby brother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Age: 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8 MONTHS OLD</a:t>
            </a:r>
            <a:endParaRPr lang="es-ES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2" name="Cuadro de texto 2"/>
          <p:cNvSpPr txBox="1">
            <a:spLocks noChangeArrowheads="1"/>
          </p:cNvSpPr>
          <p:nvPr/>
        </p:nvSpPr>
        <p:spPr bwMode="auto">
          <a:xfrm>
            <a:off x="3814468" y="4944355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 KAREN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Age:  </a:t>
            </a:r>
            <a:r>
              <a:rPr lang="es-ES" sz="8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8 YEARS OLD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3" name="Cuadro de texto 2"/>
          <p:cNvSpPr txBox="1">
            <a:spLocks noChangeArrowheads="1"/>
          </p:cNvSpPr>
          <p:nvPr/>
        </p:nvSpPr>
        <p:spPr bwMode="auto">
          <a:xfrm>
            <a:off x="2051720" y="4944355"/>
            <a:ext cx="1672809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MANUEL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15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YEARS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OLD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lang="es-ES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56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317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90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123</Words>
  <Application>Microsoft Office PowerPoint</Application>
  <PresentationFormat>Personalizado</PresentationFormat>
  <Paragraphs>33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</dc:creator>
  <cp:lastModifiedBy>dii black</cp:lastModifiedBy>
  <cp:revision>22</cp:revision>
  <dcterms:created xsi:type="dcterms:W3CDTF">2014-09-10T15:14:35Z</dcterms:created>
  <dcterms:modified xsi:type="dcterms:W3CDTF">2016-10-11T20:40:42Z</dcterms:modified>
</cp:coreProperties>
</file>

<file path=docProps/thumbnail.jpeg>
</file>